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60" r:id="rId5"/>
    <p:sldId id="261" r:id="rId6"/>
    <p:sldId id="262" r:id="rId7"/>
    <p:sldId id="263" r:id="rId8"/>
    <p:sldId id="264" r:id="rId9"/>
    <p:sldId id="265" r:id="rId10"/>
    <p:sldId id="267" r:id="rId11"/>
    <p:sldId id="25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3" autoAdjust="0"/>
    <p:restoredTop sz="94660"/>
  </p:normalViewPr>
  <p:slideViewPr>
    <p:cSldViewPr>
      <p:cViewPr varScale="1">
        <p:scale>
          <a:sx n="107" d="100"/>
          <a:sy n="107" d="100"/>
        </p:scale>
        <p:origin x="-112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B88078-6DED-4E88-BABE-44764CF6532F}" type="datetimeFigureOut">
              <a:rPr lang="en-US" smtClean="0"/>
              <a:pPr/>
              <a:t>3/22/2010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9C7009-D9C1-483F-AF5F-18183C64FD4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49C7009-D9C1-483F-AF5F-18183C64FD48}"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7AE1F5-0361-4B20-A4C6-2082E6F98304}"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AE1F5-0361-4B20-A4C6-2082E6F98304}"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AE1F5-0361-4B20-A4C6-2082E6F98304}"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7AE1F5-0361-4B20-A4C6-2082E6F98304}"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7AE1F5-0361-4B20-A4C6-2082E6F98304}"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7AE1F5-0361-4B20-A4C6-2082E6F98304}"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7AE1F5-0361-4B20-A4C6-2082E6F98304}" type="datetimeFigureOut">
              <a:rPr lang="en-US" smtClean="0"/>
              <a:pPr/>
              <a:t>3/22/2010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7AE1F5-0361-4B20-A4C6-2082E6F98304}" type="datetimeFigureOut">
              <a:rPr lang="en-US" smtClean="0"/>
              <a:pPr/>
              <a:t>3/22/2010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7AE1F5-0361-4B20-A4C6-2082E6F98304}" type="datetimeFigureOut">
              <a:rPr lang="en-US" smtClean="0"/>
              <a:pPr/>
              <a:t>3/22/2010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AE1F5-0361-4B20-A4C6-2082E6F98304}"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AE1F5-0361-4B20-A4C6-2082E6F98304}"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8524E0-FEDB-4975-8A2B-92E20CC5A3F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7AE1F5-0361-4B20-A4C6-2082E6F98304}" type="datetimeFigureOut">
              <a:rPr lang="en-US" smtClean="0"/>
              <a:pPr/>
              <a:t>3/22/2010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8524E0-FEDB-4975-8A2B-92E20CC5A3F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3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b="1" dirty="0" smtClean="0">
                <a:solidFill>
                  <a:schemeClr val="tx2">
                    <a:lumMod val="60000"/>
                    <a:lumOff val="40000"/>
                  </a:schemeClr>
                </a:solidFill>
              </a:rPr>
              <a:t>Jordan</a:t>
            </a:r>
            <a:r>
              <a:rPr lang="en-US" dirty="0" smtClean="0"/>
              <a:t> </a:t>
            </a:r>
            <a:endParaRPr lang="en-US" dirty="0"/>
          </a:p>
        </p:txBody>
      </p:sp>
      <p:sp>
        <p:nvSpPr>
          <p:cNvPr id="3" name="Subtitle 2"/>
          <p:cNvSpPr>
            <a:spLocks noGrp="1"/>
          </p:cNvSpPr>
          <p:nvPr>
            <p:ph type="subTitle" idx="1"/>
          </p:nvPr>
        </p:nvSpPr>
        <p:spPr/>
        <p:txBody>
          <a:bodyPr/>
          <a:lstStyle/>
          <a:p>
            <a:r>
              <a:rPr lang="en-US" dirty="0" smtClean="0"/>
              <a:t>Jordan Breneisen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ift.jpg"/>
          <p:cNvPicPr>
            <a:picLocks noChangeAspect="1"/>
          </p:cNvPicPr>
          <p:nvPr/>
        </p:nvPicPr>
        <p:blipFill>
          <a:blip r:embed="rId2" cstate="print"/>
          <a:stretch>
            <a:fillRect/>
          </a:stretch>
        </p:blipFill>
        <p:spPr>
          <a:xfrm>
            <a:off x="939800" y="704850"/>
            <a:ext cx="7493000" cy="56197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fontScale="92500" lnSpcReduction="20000"/>
          </a:bodyPr>
          <a:lstStyle/>
          <a:p>
            <a:r>
              <a:rPr lang="en-US" sz="2400" dirty="0" smtClean="0"/>
              <a:t>Wagner, David. </a:t>
            </a:r>
            <a:r>
              <a:rPr lang="en-US" sz="2400" u="sng" dirty="0" smtClean="0"/>
              <a:t>jordanfl.jpg</a:t>
            </a:r>
            <a:r>
              <a:rPr lang="en-US" sz="2400" dirty="0" smtClean="0"/>
              <a:t>. . Pics4Learning. 17 Mar 2010 &lt;http://pics.tech4learning.com&gt;</a:t>
            </a:r>
          </a:p>
          <a:p>
            <a:r>
              <a:rPr lang="en-US" sz="2400" dirty="0" smtClean="0"/>
              <a:t>Wagner, David. </a:t>
            </a:r>
            <a:r>
              <a:rPr lang="en-US" sz="2400" u="sng" dirty="0" smtClean="0"/>
              <a:t>jordan.jpg</a:t>
            </a:r>
            <a:r>
              <a:rPr lang="en-US" sz="2400" dirty="0" smtClean="0"/>
              <a:t>. . Pics4Learning. 17 Mar 2010 &lt;http://pics.tech4learning.com&gt;</a:t>
            </a:r>
          </a:p>
          <a:p>
            <a:r>
              <a:rPr lang="en-US" sz="2400" dirty="0" smtClean="0">
                <a:solidFill>
                  <a:srgbClr val="FF0000"/>
                </a:solidFill>
              </a:rPr>
              <a:t>https://www.cia.gov/library/publications/the-world-factbook/geos/jo.html</a:t>
            </a:r>
          </a:p>
          <a:p>
            <a:r>
              <a:rPr lang="en-US" sz="2400" dirty="0" smtClean="0"/>
              <a:t>World Wildlife Fund, 2001. </a:t>
            </a:r>
            <a:r>
              <a:rPr lang="en-US" sz="2400" u="sng" dirty="0" smtClean="0"/>
              <a:t>Middle East steppe (PA0812).</a:t>
            </a:r>
            <a:r>
              <a:rPr lang="en-US" sz="2400" dirty="0" smtClean="0"/>
              <a:t> Terrestrial Ecoregions : NatGeo. http://www.nationalgeographic.com/wildworld/profiles/terrestrial/pa/pa0812.html (3-18-10)</a:t>
            </a:r>
          </a:p>
          <a:p>
            <a:r>
              <a:rPr lang="en-US" sz="2400" dirty="0" smtClean="0">
                <a:solidFill>
                  <a:srgbClr val="FF0000"/>
                </a:solidFill>
              </a:rPr>
              <a:t>https://www.cia.gov/library/publications/the-world-factbook/geos/jo.html</a:t>
            </a:r>
          </a:p>
          <a:p>
            <a:r>
              <a:rPr lang="en-US" sz="2400" smtClean="0">
                <a:solidFill>
                  <a:srgbClr val="FF0000"/>
                </a:solidFill>
              </a:rPr>
              <a:t>http://news.bbc.co.uk/2/hi/middle_east/country_profiles/828763.stm</a:t>
            </a:r>
            <a:endParaRPr lang="en-US" sz="2400" dirty="0" smtClean="0">
              <a:solidFill>
                <a:srgbClr val="FF0000"/>
              </a:solidFill>
            </a:endParaRPr>
          </a:p>
          <a:p>
            <a:endParaRPr lang="en-US" sz="2400" dirty="0" smtClean="0">
              <a:solidFill>
                <a:srgbClr val="FF0000"/>
              </a:solidFill>
            </a:endParaRPr>
          </a:p>
          <a:p>
            <a:endParaRPr lang="en-US" sz="2400" dirty="0" smtClean="0">
              <a:solidFill>
                <a:srgbClr val="FF0000"/>
              </a:solidFill>
            </a:endParaRPr>
          </a:p>
          <a:p>
            <a:endParaRPr lang="en-US" sz="2400" dirty="0" smtClean="0"/>
          </a:p>
          <a:p>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land</a:t>
            </a:r>
            <a:endParaRPr lang="en-US" dirty="0"/>
          </a:p>
        </p:txBody>
      </p:sp>
      <p:sp>
        <p:nvSpPr>
          <p:cNvPr id="3" name="Content Placeholder 2"/>
          <p:cNvSpPr>
            <a:spLocks noGrp="1"/>
          </p:cNvSpPr>
          <p:nvPr>
            <p:ph sz="half" idx="1"/>
          </p:nvPr>
        </p:nvSpPr>
        <p:spPr>
          <a:xfrm>
            <a:off x="457200" y="1600200"/>
            <a:ext cx="4419600" cy="4525963"/>
          </a:xfrm>
        </p:spPr>
        <p:txBody>
          <a:bodyPr>
            <a:normAutofit lnSpcReduction="10000"/>
          </a:bodyPr>
          <a:lstStyle/>
          <a:p>
            <a:r>
              <a:rPr lang="en-US" dirty="0" smtClean="0"/>
              <a:t>Jordan is located in the Middle East, south of Syria, east of Israel, and northwest of Saudi Arabia.</a:t>
            </a:r>
          </a:p>
          <a:p>
            <a:r>
              <a:rPr lang="en-US" dirty="0" smtClean="0"/>
              <a:t>Jordan has desert plateaus in the east, and highlands in the west.  The Great Rift Valley runs through the country, separating the east and west banks of the Jordan River. </a:t>
            </a:r>
          </a:p>
          <a:p>
            <a:endParaRPr lang="en-US" dirty="0"/>
          </a:p>
        </p:txBody>
      </p:sp>
      <p:pic>
        <p:nvPicPr>
          <p:cNvPr id="5" name="Content Placeholder 4" descr="jordanmap.jpg"/>
          <p:cNvPicPr>
            <a:picLocks noGrp="1" noChangeAspect="1"/>
          </p:cNvPicPr>
          <p:nvPr>
            <p:ph sz="half" idx="2"/>
          </p:nvPr>
        </p:nvPicPr>
        <p:blipFill>
          <a:blip r:embed="rId2" cstate="print"/>
          <a:stretch>
            <a:fillRect/>
          </a:stretch>
        </p:blipFill>
        <p:spPr>
          <a:xfrm>
            <a:off x="4876800" y="1600200"/>
            <a:ext cx="3962401" cy="425591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Land (cont)</a:t>
            </a:r>
            <a:endParaRPr lang="en-US" dirty="0"/>
          </a:p>
        </p:txBody>
      </p:sp>
      <p:sp>
        <p:nvSpPr>
          <p:cNvPr id="3" name="Content Placeholder 2"/>
          <p:cNvSpPr>
            <a:spLocks noGrp="1"/>
          </p:cNvSpPr>
          <p:nvPr>
            <p:ph sz="half" idx="1"/>
          </p:nvPr>
        </p:nvSpPr>
        <p:spPr/>
        <p:txBody>
          <a:bodyPr/>
          <a:lstStyle/>
          <a:p>
            <a:r>
              <a:rPr lang="en-US" dirty="0" smtClean="0"/>
              <a:t>Jordan’s natural resources include phosphate, potash, oil, and shale.  Jordan has 26 km of coastline along the Dead Sea, and has no significant inland bodies of water other than the Jordan River.</a:t>
            </a:r>
            <a:endParaRPr lang="en-US" dirty="0"/>
          </a:p>
        </p:txBody>
      </p:sp>
      <p:pic>
        <p:nvPicPr>
          <p:cNvPr id="5" name="Content Placeholder 4" descr="israe132.jpg"/>
          <p:cNvPicPr>
            <a:picLocks noGrp="1" noChangeAspect="1"/>
          </p:cNvPicPr>
          <p:nvPr>
            <p:ph sz="half" idx="2"/>
          </p:nvPr>
        </p:nvPicPr>
        <p:blipFill>
          <a:blip r:embed="rId2" cstate="print"/>
          <a:stretch>
            <a:fillRect/>
          </a:stretch>
        </p:blipFill>
        <p:spPr>
          <a:xfrm>
            <a:off x="4648200" y="2362201"/>
            <a:ext cx="4114420" cy="2947644"/>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Animals</a:t>
            </a:r>
            <a:endParaRPr lang="en-US" dirty="0"/>
          </a:p>
        </p:txBody>
      </p:sp>
      <p:sp>
        <p:nvSpPr>
          <p:cNvPr id="3" name="Content Placeholder 2"/>
          <p:cNvSpPr>
            <a:spLocks noGrp="1"/>
          </p:cNvSpPr>
          <p:nvPr>
            <p:ph idx="1"/>
          </p:nvPr>
        </p:nvSpPr>
        <p:spPr/>
        <p:txBody>
          <a:bodyPr/>
          <a:lstStyle/>
          <a:p>
            <a:r>
              <a:rPr lang="en-US" dirty="0" smtClean="0"/>
              <a:t>Jordan is home to migratory waterfowl, flamingos, houbara bustards, pin-tailed sand grouse, wolfs, red fox, wild cat, goitered gazelles, cape hares, wild boars, badgers, crested porcupine, vipers, lizards, and geckos. </a:t>
            </a:r>
          </a:p>
          <a:p>
            <a:r>
              <a:rPr lang="en-US" u="sng" dirty="0" smtClean="0"/>
              <a:t>Note:  </a:t>
            </a:r>
            <a:r>
              <a:rPr lang="en-US" dirty="0" smtClean="0"/>
              <a:t>Information provided above may entail a broader region than the region stated.</a:t>
            </a:r>
            <a:r>
              <a:rPr lang="en-US" u="sng" dirty="0" smtClean="0"/>
              <a:t>  </a:t>
            </a:r>
            <a:endParaRPr lang="en-US"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Population is approximately 6,269,285. </a:t>
            </a:r>
            <a:r>
              <a:rPr lang="en-US" sz="1400" dirty="0" smtClean="0"/>
              <a:t>(July 2009 est.)</a:t>
            </a:r>
          </a:p>
          <a:p>
            <a:r>
              <a:rPr lang="en-US" dirty="0" smtClean="0"/>
              <a:t>36% are 0-14 years old. </a:t>
            </a:r>
          </a:p>
          <a:p>
            <a:r>
              <a:rPr lang="en-US" dirty="0" smtClean="0"/>
              <a:t>59.4% are 15-64 years old.</a:t>
            </a:r>
          </a:p>
          <a:p>
            <a:r>
              <a:rPr lang="en-US" dirty="0" smtClean="0"/>
              <a:t>4.6% are 64 and over.</a:t>
            </a:r>
          </a:p>
          <a:p>
            <a:r>
              <a:rPr lang="en-US" dirty="0" smtClean="0"/>
              <a:t>Average life expectancy is 79.85 years.</a:t>
            </a:r>
          </a:p>
          <a:p>
            <a:r>
              <a:rPr lang="en-US" dirty="0" smtClean="0"/>
              <a:t>Literacy rate is 89.9%.</a:t>
            </a:r>
          </a:p>
          <a:p>
            <a:r>
              <a:rPr lang="en-US" dirty="0" smtClean="0"/>
              <a:t>Jordan’s official language is Arabic, but English is widely understood among the upper and middle class. </a:t>
            </a:r>
            <a:r>
              <a:rPr lang="en-US" sz="1400" dirty="0" smtClean="0"/>
              <a:t> </a:t>
            </a:r>
            <a:endParaRPr 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The death in February 1999 of King Hussein, who ruled for 46 years, left Jordan still struggling for economic and social survival, as well as regional peace. </a:t>
            </a:r>
          </a:p>
          <a:p>
            <a:r>
              <a:rPr lang="en-GB" dirty="0" smtClean="0"/>
              <a:t>Jordan's reputation as one of the region's safest countries was dealt a blow in late 2005 when dozens of people were killed in suicide bomb attacks on hotels in the capital. Iraq-based Islamic militants claimed responsibility. The king said Jordan had been targeted because of its location and its stances.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Economy</a:t>
            </a:r>
            <a:endParaRPr lang="en-US" dirty="0"/>
          </a:p>
        </p:txBody>
      </p:sp>
      <p:sp>
        <p:nvSpPr>
          <p:cNvPr id="3" name="Content Placeholder 2"/>
          <p:cNvSpPr>
            <a:spLocks noGrp="1"/>
          </p:cNvSpPr>
          <p:nvPr>
            <p:ph idx="1"/>
          </p:nvPr>
        </p:nvSpPr>
        <p:spPr/>
        <p:txBody>
          <a:bodyPr/>
          <a:lstStyle/>
          <a:p>
            <a:r>
              <a:rPr lang="en-US" dirty="0" smtClean="0"/>
              <a:t>89.9% literacy.</a:t>
            </a:r>
          </a:p>
          <a:p>
            <a:r>
              <a:rPr lang="en-US" dirty="0" smtClean="0"/>
              <a:t>Major exports are phosphates, fertilizers, and agricultural products.  Jordan has no oil of its own and depends largely on tourism and services.  Jordan is proud to have one of the best health services in the region.</a:t>
            </a:r>
          </a:p>
          <a:p>
            <a:r>
              <a:rPr lang="en-US" dirty="0" smtClean="0"/>
              <a:t>The monetary unit is the Jordan dinar, which is worth 1,000 fils.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major religion of Jordan is Islam.</a:t>
            </a:r>
          </a:p>
          <a:p>
            <a:r>
              <a:rPr lang="en-US" dirty="0" smtClean="0"/>
              <a:t>Jordanian media tends to be under tight government control, with all the television stations, several radio stations, and the only news agency run by the state.  Also, “Radio Fann” is a radio station run by the armed forces.  There are several private radio stations, and all press is privately owned.  Reporters Withou</a:t>
            </a:r>
            <a:r>
              <a:rPr lang="en-US" dirty="0" smtClean="0"/>
              <a:t>t Borders, however, says that authorities </a:t>
            </a:r>
            <a:r>
              <a:rPr lang="en-GB" dirty="0" smtClean="0"/>
              <a:t>"use interference and hidden pressure to control the press". </a:t>
            </a:r>
            <a:r>
              <a:rPr lang="en-US" dirty="0" smtClean="0"/>
              <a:t> </a:t>
            </a:r>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Places to Visit</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Amman, the capital of Jordan, is located in the northern bit of Jordan, towards the West Bank.</a:t>
            </a:r>
          </a:p>
          <a:p>
            <a:r>
              <a:rPr lang="en-US" dirty="0" smtClean="0"/>
              <a:t>Jordan also has some Dead Sea coastline, and the Jordan River, as well as some interesting geographical features, such as the western highlands and the Great Rift Valley. </a:t>
            </a:r>
          </a:p>
          <a:p>
            <a:endParaRPr lang="en-US" dirty="0"/>
          </a:p>
        </p:txBody>
      </p:sp>
      <p:pic>
        <p:nvPicPr>
          <p:cNvPr id="6" name="Picture 5" descr="imagesCA0P1578.jpg"/>
          <p:cNvPicPr>
            <a:picLocks noChangeAspect="1"/>
          </p:cNvPicPr>
          <p:nvPr/>
        </p:nvPicPr>
        <p:blipFill>
          <a:blip r:embed="rId2" cstate="print"/>
          <a:stretch>
            <a:fillRect/>
          </a:stretch>
        </p:blipFill>
        <p:spPr>
          <a:xfrm>
            <a:off x="4876800" y="4286250"/>
            <a:ext cx="2590800" cy="1943100"/>
          </a:xfrm>
          <a:prstGeom prst="rect">
            <a:avLst/>
          </a:prstGeom>
        </p:spPr>
      </p:pic>
      <p:pic>
        <p:nvPicPr>
          <p:cNvPr id="8" name="Content Placeholder 7" descr="imagesCA9S0Q07.jpg"/>
          <p:cNvPicPr>
            <a:picLocks noGrp="1" noChangeAspect="1"/>
          </p:cNvPicPr>
          <p:nvPr>
            <p:ph sz="half" idx="2"/>
          </p:nvPr>
        </p:nvPicPr>
        <p:blipFill>
          <a:blip r:embed="rId3" cstate="print"/>
          <a:stretch>
            <a:fillRect/>
          </a:stretch>
        </p:blipFill>
        <p:spPr>
          <a:xfrm>
            <a:off x="5257800" y="1752600"/>
            <a:ext cx="2852903" cy="2134394"/>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586</Words>
  <Application>Microsoft Office PowerPoint</Application>
  <PresentationFormat>On-screen Show (4:3)</PresentationFormat>
  <Paragraphs>41</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Jordan </vt:lpstr>
      <vt:lpstr>The land</vt:lpstr>
      <vt:lpstr>The Land (cont)</vt:lpstr>
      <vt:lpstr> Animals</vt:lpstr>
      <vt:lpstr>Population</vt:lpstr>
      <vt:lpstr>Events</vt:lpstr>
      <vt:lpstr>Economy</vt:lpstr>
      <vt:lpstr>Culture</vt:lpstr>
      <vt:lpstr>Places to Visit</vt:lpstr>
      <vt:lpstr>Slide 10</vt:lpstr>
      <vt:lpstr>Citations</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Jordan </dc:title>
  <dc:creator>jordanebreneisen</dc:creator>
  <cp:lastModifiedBy>jordanebreneisen</cp:lastModifiedBy>
  <cp:revision>16</cp:revision>
  <dcterms:created xsi:type="dcterms:W3CDTF">2010-03-17T16:19:35Z</dcterms:created>
  <dcterms:modified xsi:type="dcterms:W3CDTF">2010-03-22T15:52:26Z</dcterms:modified>
</cp:coreProperties>
</file>